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embeddedFontLst>
    <p:embeddedFont>
      <p:font typeface="PT Sans Narrow"/>
      <p:regular r:id="rId21"/>
      <p:bold r:id="rId22"/>
    </p:embeddedFont>
    <p:embeddedFont>
      <p:font typeface="Merriweather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25" y="220161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TankInATank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3800050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11/8/2017-Iteration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Presenting Today: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Qiwei Zheng, Linlan Chen, Lei Yang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TDD Mode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575"/>
            <a:ext cx="48387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5216400" y="2104850"/>
            <a:ext cx="39276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Given tank has full health, when it got shoot, the health value will drop</a:t>
            </a:r>
          </a:p>
          <a:p>
            <a:pPr indent="-381000" lvl="0" marL="45720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Given tank has less than 10% health, when it got deadly shoot, then it will be destroyed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Restricting Playable Area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Unity Game Engine has an intuitive physics system that provide collision detection and Kinematics mechanism.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Rigidbodies and Collider.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did some of physical system setup in previous iteration and we refined this environment to make sure the tanks stay within the designed playable area.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Assigned box colliders to all the objects. They detect the position and volumn of object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assigned rigidbodies to the tanks in order to provide simulation of kinematics movement after collisions.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Bug Fix and Test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Unit Test for the code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Using Nunit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buSzPct val="100000"/>
              <a:buChar char="-"/>
            </a:pPr>
            <a:r>
              <a:rPr lang="en" sz="2400"/>
              <a:t>Manual Test in play mode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375" y="727375"/>
            <a:ext cx="3464025" cy="5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Bug Fix and Test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688425"/>
            <a:ext cx="80892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Terrain Collider bug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Shells were fired from inside of the tank colliders. Triggering colliding mechanism and explode.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 tank continuously move towards an object, the collision detection will fail so that the tank will go through the object.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Drifting tanks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Further moves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Goals for Iteration 3: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Manager: map selection, game run manage, start game, pause game, scores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Tank model, shell model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Audio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Refine fighting algorithm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Polish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Documentation</a:t>
            </a:r>
          </a:p>
          <a:p>
            <a:pPr indent="-342900" lvl="0" marL="457200" rtl="0">
              <a:spcBef>
                <a:spcPts val="0"/>
              </a:spcBef>
              <a:buClr>
                <a:srgbClr val="222222"/>
              </a:buClr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Unity UI Test Automation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1004125" y="205386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2136750" y="3675125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11/8/2017-Iteration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 Today: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Qiwei Zheng, Linlan Chen, Lei Yang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1053025" y="174067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Overview</a:t>
            </a:r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3377400" y="18677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Metrics</a:t>
            </a:r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5705225" y="18677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New Scene</a:t>
            </a:r>
          </a:p>
        </p:txBody>
      </p:sp>
      <p:sp>
        <p:nvSpPr>
          <p:cNvPr id="75" name="Shape 75"/>
          <p:cNvSpPr txBox="1"/>
          <p:nvPr>
            <p:ph type="ctrTitle"/>
          </p:nvPr>
        </p:nvSpPr>
        <p:spPr>
          <a:xfrm>
            <a:off x="1053025" y="307725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New Features improvement</a:t>
            </a:r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3377400" y="29030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Bug Fix and Test</a:t>
            </a:r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5705225" y="29030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Further Moves</a:t>
            </a: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2136750" y="3938300"/>
            <a:ext cx="4870500" cy="65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Topic Today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Moved to the new map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Added new features(fighting mechanism and health mechanism)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Tested previous features more </a:t>
            </a:r>
            <a:r>
              <a:rPr lang="en" sz="2400"/>
              <a:t>thoroughly</a:t>
            </a:r>
            <a:r>
              <a:rPr lang="en" sz="2400"/>
              <a:t> and fixed the bugs. (restricting play area, drafting tanks)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Added More Unit Tests.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Metrics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440758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Velocity</a:t>
            </a:r>
            <a:r>
              <a:rPr lang="en" sz="2400"/>
              <a:t> (how many points worked this iteration):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16 / 21 pts + 4 bugs/testing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Distribution</a:t>
            </a:r>
            <a:r>
              <a:rPr lang="en" sz="2400"/>
              <a:t> </a:t>
            </a:r>
            <a:r>
              <a:rPr lang="en"/>
              <a:t>among feature points and bug fix points: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32+ hrs feature development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40+ hrs debugging and testing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Unit 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20 unit tests for tank shooting, shell explosion, tank movement and tank health point, code coverage 90%, branch coverage 100%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Metrics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Github </a:t>
            </a:r>
            <a:r>
              <a:rPr b="1" lang="en" sz="2400"/>
              <a:t>commit</a:t>
            </a:r>
            <a:r>
              <a:rPr b="1" lang="en" sz="2400"/>
              <a:t> contribution: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Excluding merges, 6 authors have pushed 16 commits to development branches.</a:t>
            </a:r>
            <a:r>
              <a:rPr lang="en" sz="1200">
                <a:solidFill>
                  <a:srgbClr val="58606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Line numbers: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2900+ line additions, 1600+ line deletions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Libraries and auto generated code: 30k+ line additions, 2000+ line deletions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Map Scene 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50" y="1536575"/>
            <a:ext cx="5315827" cy="35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083127"/>
            <a:ext cx="3034650" cy="20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Fighting Mechanism - User Story 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46874"/>
            <a:ext cx="8069250" cy="32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85725" y="1457175"/>
            <a:ext cx="6476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As a user, I want to play my tank to fight and see clear damage and destroy results on the screen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342275" y="1653775"/>
            <a:ext cx="2417100" cy="2417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Damage Algorithm 1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099" y="4915100"/>
            <a:ext cx="1727801" cy="1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57417" y="2070597"/>
            <a:ext cx="1629176" cy="157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>
            <a:stCxn id="122" idx="3"/>
            <a:endCxn id="123" idx="1"/>
          </p:cNvCxnSpPr>
          <p:nvPr/>
        </p:nvCxnSpPr>
        <p:spPr>
          <a:xfrm>
            <a:off x="4059275" y="2915625"/>
            <a:ext cx="513000" cy="20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>
            <a:stCxn id="125" idx="1"/>
            <a:endCxn id="119" idx="0"/>
          </p:cNvCxnSpPr>
          <p:nvPr/>
        </p:nvCxnSpPr>
        <p:spPr>
          <a:xfrm flipH="1">
            <a:off x="4572000" y="2915600"/>
            <a:ext cx="632400" cy="19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" name="Shape 126"/>
          <p:cNvSpPr txBox="1"/>
          <p:nvPr/>
        </p:nvSpPr>
        <p:spPr>
          <a:xfrm>
            <a:off x="4421675" y="3640875"/>
            <a:ext cx="717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0% </a:t>
            </a:r>
          </a:p>
        </p:txBody>
      </p:sp>
      <p:cxnSp>
        <p:nvCxnSpPr>
          <p:cNvPr id="127" name="Shape 127"/>
          <p:cNvCxnSpPr>
            <a:stCxn id="117" idx="1"/>
            <a:endCxn id="120" idx="1"/>
          </p:cNvCxnSpPr>
          <p:nvPr/>
        </p:nvCxnSpPr>
        <p:spPr>
          <a:xfrm>
            <a:off x="3696251" y="2007751"/>
            <a:ext cx="1690200" cy="8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" name="Shape 128"/>
          <p:cNvCxnSpPr>
            <a:endCxn id="120" idx="1"/>
          </p:cNvCxnSpPr>
          <p:nvPr/>
        </p:nvCxnSpPr>
        <p:spPr>
          <a:xfrm flipH="1" rot="10800000">
            <a:off x="3696392" y="2855734"/>
            <a:ext cx="16902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" name="Shape 129"/>
          <p:cNvSpPr txBox="1"/>
          <p:nvPr/>
        </p:nvSpPr>
        <p:spPr>
          <a:xfrm>
            <a:off x="3342275" y="2665075"/>
            <a:ext cx="632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50%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985950" y="3572625"/>
            <a:ext cx="22392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 Armor</a:t>
            </a:r>
          </a:p>
        </p:txBody>
      </p:sp>
      <p:cxnSp>
        <p:nvCxnSpPr>
          <p:cNvPr id="131" name="Shape 131"/>
          <p:cNvCxnSpPr/>
          <p:nvPr/>
        </p:nvCxnSpPr>
        <p:spPr>
          <a:xfrm rot="10800000">
            <a:off x="4650900" y="3326675"/>
            <a:ext cx="14427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3363450" y="4105525"/>
            <a:ext cx="2417100" cy="2417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Damage Algorithm 2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29287" y="1713550"/>
            <a:ext cx="1727801" cy="1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78592" y="4522347"/>
            <a:ext cx="1629176" cy="157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>
            <a:stCxn id="138" idx="3"/>
            <a:endCxn id="139" idx="0"/>
          </p:cNvCxnSpPr>
          <p:nvPr/>
        </p:nvCxnSpPr>
        <p:spPr>
          <a:xfrm>
            <a:off x="3729287" y="2546225"/>
            <a:ext cx="864000" cy="3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1" name="Shape 141"/>
          <p:cNvCxnSpPr>
            <a:stCxn id="138" idx="1"/>
            <a:endCxn id="139" idx="0"/>
          </p:cNvCxnSpPr>
          <p:nvPr/>
        </p:nvCxnSpPr>
        <p:spPr>
          <a:xfrm flipH="1">
            <a:off x="4593087" y="2546225"/>
            <a:ext cx="864000" cy="3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 txBox="1"/>
          <p:nvPr/>
        </p:nvSpPr>
        <p:spPr>
          <a:xfrm>
            <a:off x="4221200" y="3481050"/>
            <a:ext cx="763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100%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824450" y="3886550"/>
            <a:ext cx="2670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</a:t>
            </a:r>
            <a:r>
              <a:rPr lang="en"/>
              <a:t>ack Armor</a:t>
            </a:r>
          </a:p>
        </p:txBody>
      </p:sp>
      <p:cxnSp>
        <p:nvCxnSpPr>
          <p:cNvPr id="144" name="Shape 144"/>
          <p:cNvCxnSpPr>
            <a:stCxn id="143" idx="1"/>
            <a:endCxn id="139" idx="2"/>
          </p:cNvCxnSpPr>
          <p:nvPr/>
        </p:nvCxnSpPr>
        <p:spPr>
          <a:xfrm flipH="1">
            <a:off x="4593250" y="4220300"/>
            <a:ext cx="12312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